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2"/>
  </p:notesMasterIdLst>
  <p:handoutMasterIdLst>
    <p:handoutMasterId r:id="rId23"/>
  </p:handoutMasterIdLst>
  <p:sldIdLst>
    <p:sldId id="256" r:id="rId2"/>
    <p:sldId id="2028" r:id="rId3"/>
    <p:sldId id="2029" r:id="rId4"/>
    <p:sldId id="2030" r:id="rId5"/>
    <p:sldId id="2031" r:id="rId6"/>
    <p:sldId id="2032" r:id="rId7"/>
    <p:sldId id="2033" r:id="rId8"/>
    <p:sldId id="2052" r:id="rId9"/>
    <p:sldId id="2048" r:id="rId10"/>
    <p:sldId id="2050" r:id="rId11"/>
    <p:sldId id="2049" r:id="rId12"/>
    <p:sldId id="2051" r:id="rId13"/>
    <p:sldId id="2047" r:id="rId14"/>
    <p:sldId id="2037" r:id="rId15"/>
    <p:sldId id="2038" r:id="rId16"/>
    <p:sldId id="2044" r:id="rId17"/>
    <p:sldId id="2045" r:id="rId18"/>
    <p:sldId id="2042" r:id="rId19"/>
    <p:sldId id="2043" r:id="rId20"/>
    <p:sldId id="2035"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bold" panose="020B0706030804020204" pitchFamily="34" charset="0"/>
      <p:regular r:id="rId32"/>
      <p:bold r:id="rId33"/>
      <p:italic r:id="rId34"/>
      <p:boldItalic r:id="rId35"/>
    </p:embeddedFont>
    <p:embeddedFont>
      <p:font typeface="Open Sans Light" panose="020B0306030504020204" pitchFamily="34"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29"/>
            <p14:sldId id="2030"/>
            <p14:sldId id="2031"/>
            <p14:sldId id="2032"/>
            <p14:sldId id="2033"/>
            <p14:sldId id="2052"/>
            <p14:sldId id="2048"/>
            <p14:sldId id="2050"/>
            <p14:sldId id="2049"/>
            <p14:sldId id="2051"/>
            <p14:sldId id="2047"/>
            <p14:sldId id="2037"/>
            <p14:sldId id="2038"/>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5/1/23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 Id="rId5" Type="http://schemas.openxmlformats.org/officeDocument/2006/relationships/image" Target="../media/image52.em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6.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4.xml"/><Relationship Id="rId4" Type="http://schemas.openxmlformats.org/officeDocument/2006/relationships/image" Target="../media/image71.emf"/></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9.png"/><Relationship Id="rId7" Type="http://schemas.openxmlformats.org/officeDocument/2006/relationships/image" Target="../media/image28.emf"/><Relationship Id="rId12" Type="http://schemas.openxmlformats.org/officeDocument/2006/relationships/image" Target="../media/image32.emf"/><Relationship Id="rId2" Type="http://schemas.openxmlformats.org/officeDocument/2006/relationships/image" Target="../media/image34.emf"/><Relationship Id="rId1" Type="http://schemas.openxmlformats.org/officeDocument/2006/relationships/slideLayout" Target="../slideLayouts/slideLayout4.xml"/><Relationship Id="rId6" Type="http://schemas.openxmlformats.org/officeDocument/2006/relationships/image" Target="../media/image27.emf"/><Relationship Id="rId11" Type="http://schemas.openxmlformats.org/officeDocument/2006/relationships/image" Target="../media/image31.emf"/><Relationship Id="rId5" Type="http://schemas.openxmlformats.org/officeDocument/2006/relationships/image" Target="../media/image36.emf"/><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image" Target="../media/image37.emf"/></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0" name="Picture 9">
            <a:extLst>
              <a:ext uri="{FF2B5EF4-FFF2-40B4-BE49-F238E27FC236}">
                <a16:creationId xmlns:a16="http://schemas.microsoft.com/office/drawing/2014/main" id="{B8F25FF7-0100-E073-76EB-26A419B973DE}"/>
              </a:ext>
            </a:extLst>
          </p:cNvPr>
          <p:cNvPicPr>
            <a:picLocks noChangeAspect="1"/>
          </p:cNvPicPr>
          <p:nvPr/>
        </p:nvPicPr>
        <p:blipFill>
          <a:blip r:embed="rId5"/>
          <a:stretch>
            <a:fillRect/>
          </a:stretch>
        </p:blipFill>
        <p:spPr>
          <a:xfrm>
            <a:off x="4557485" y="4838700"/>
            <a:ext cx="4178300" cy="6096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6"/>
          <a:stretch>
            <a:fillRect/>
          </a:stretch>
        </p:blipFill>
        <p:spPr>
          <a:xfrm>
            <a:off x="5819320" y="6060253"/>
            <a:ext cx="3492500" cy="3429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7529</TotalTime>
  <Words>1701</Words>
  <Application>Microsoft Macintosh PowerPoint</Application>
  <PresentationFormat>Widescreen</PresentationFormat>
  <Paragraphs>289</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Open Sans Light</vt:lpstr>
      <vt:lpstr>Open Sans bold</vt:lpstr>
      <vt:lpstr>Open Sans</vt:lpstr>
      <vt:lpstr>Calibri</vt:lpstr>
      <vt:lpstr>Wingdings</vt:lpstr>
      <vt:lpstr>Courier New</vt:lpstr>
      <vt:lpstr>Symbol</vt:lpstr>
      <vt:lpstr>Sandia Angles</vt:lpstr>
      <vt:lpstr>ME469: Advection Operators:  Monotonicity Through “Unwinding”  and “Limiters”</vt:lpstr>
      <vt:lpstr>Dissipation and Dispersion Error: Review </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at high Pe: Alternative View (Diagonal Dominance)</vt:lpstr>
      <vt:lpstr>Monotonic Issues Resolved When Using First-order Upwind</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648</cp:revision>
  <cp:lastPrinted>2022-11-15T19:00:23Z</cp:lastPrinted>
  <dcterms:created xsi:type="dcterms:W3CDTF">2018-07-21T13:25:45Z</dcterms:created>
  <dcterms:modified xsi:type="dcterms:W3CDTF">2023-05-01T15:05:55Z</dcterms:modified>
</cp:coreProperties>
</file>